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257" r:id="rId5"/>
    <p:sldId id="261" r:id="rId6"/>
    <p:sldId id="262" r:id="rId7"/>
    <p:sldId id="263" r:id="rId8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icture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2870" y="59182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sampling_con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530" y="415925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prespectrum_sample_local"/>
          <p:cNvPicPr>
            <a:picLocks noChangeAspect="1"/>
          </p:cNvPicPr>
          <p:nvPr/>
        </p:nvPicPr>
        <p:blipFill>
          <a:blip r:embed="rId1"/>
          <a:srcRect l="12290" t="11812" r="25265" b="12290"/>
          <a:stretch>
            <a:fillRect/>
          </a:stretch>
        </p:blipFill>
        <p:spPr>
          <a:xfrm>
            <a:off x="8759825" y="4716780"/>
            <a:ext cx="1589405" cy="22606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967345" y="2360930"/>
            <a:ext cx="1584325" cy="224917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405380" y="2593975"/>
            <a:ext cx="4150360" cy="2580640"/>
            <a:chOff x="3788" y="4085"/>
            <a:chExt cx="6536" cy="4064"/>
          </a:xfrm>
        </p:grpSpPr>
        <p:pic>
          <p:nvPicPr>
            <p:cNvPr id="7" name="图片 6" descr="prespectrum_sample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  <a:alpha val="0"/>
                  </a:srgbClr>
                </a:clrTo>
              </a:clrChange>
            </a:blip>
            <a:srcRect l="12406" t="23181" r="25411" b="12383"/>
            <a:stretch>
              <a:fillRect/>
            </a:stretch>
          </p:blipFill>
          <p:spPr>
            <a:xfrm>
              <a:off x="3788" y="4085"/>
              <a:ext cx="6536" cy="4064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 rot="0">
              <a:off x="3988" y="4154"/>
              <a:ext cx="2271" cy="3182"/>
              <a:chOff x="4299" y="3710"/>
              <a:chExt cx="2854" cy="3998"/>
            </a:xfrm>
          </p:grpSpPr>
          <p:pic>
            <p:nvPicPr>
              <p:cNvPr id="8" name="图片 7" descr="prespectrum_sample_local"/>
              <p:cNvPicPr>
                <a:picLocks noChangeAspect="1"/>
              </p:cNvPicPr>
              <p:nvPr/>
            </p:nvPicPr>
            <p:blipFill>
              <a:blip r:embed="rId1"/>
              <a:srcRect l="12290" t="11812" r="25265" b="12290"/>
              <a:stretch>
                <a:fillRect/>
              </a:stretch>
            </p:blipFill>
            <p:spPr>
              <a:xfrm>
                <a:off x="4299" y="3718"/>
                <a:ext cx="2855" cy="3991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4299" y="3710"/>
                <a:ext cx="2846" cy="3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651" y="6129"/>
              <a:ext cx="720" cy="102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2024380" y="2178050"/>
            <a:ext cx="312420" cy="239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983740" y="1953895"/>
            <a:ext cx="4150800" cy="2581200"/>
            <a:chOff x="3780" y="4141"/>
            <a:chExt cx="6541" cy="4013"/>
          </a:xfrm>
        </p:grpSpPr>
        <p:pic>
          <p:nvPicPr>
            <p:cNvPr id="7" name="图片 6" descr="E:/硕士资料/2312paper/draw/subspectrum_sample.pngsubspectrum_sample"/>
            <p:cNvPicPr>
              <a:picLocks noChangeAspect="1"/>
            </p:cNvPicPr>
            <p:nvPr/>
          </p:nvPicPr>
          <p:blipFill>
            <a:blip r:embed="rId1"/>
            <a:srcRect l="12512" t="23214" r="25333" b="12484"/>
            <a:stretch>
              <a:fillRect/>
            </a:stretch>
          </p:blipFill>
          <p:spPr>
            <a:xfrm>
              <a:off x="3780" y="4141"/>
              <a:ext cx="6541" cy="4013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7651" y="6129"/>
              <a:ext cx="720" cy="102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147" y="4457"/>
              <a:ext cx="2281" cy="3203"/>
              <a:chOff x="10994" y="2671"/>
              <a:chExt cx="2866" cy="4018"/>
            </a:xfrm>
          </p:grpSpPr>
          <p:pic>
            <p:nvPicPr>
              <p:cNvPr id="4" name="图片 3" descr="subspectrum_sample_local"/>
              <p:cNvPicPr/>
              <p:nvPr/>
            </p:nvPicPr>
            <p:blipFill>
              <a:blip r:embed="rId2"/>
              <a:srcRect l="26434" t="29185" r="39161" b="29165"/>
              <a:stretch>
                <a:fillRect/>
              </a:stretch>
            </p:blipFill>
            <p:spPr>
              <a:xfrm>
                <a:off x="10994" y="2717"/>
                <a:ext cx="2852" cy="3972"/>
              </a:xfrm>
              <a:prstGeom prst="rect">
                <a:avLst/>
              </a:prstGeom>
            </p:spPr>
          </p:pic>
          <p:sp>
            <p:nvSpPr>
              <p:cNvPr id="18" name="矩形 17"/>
              <p:cNvSpPr/>
              <p:nvPr/>
            </p:nvSpPr>
            <p:spPr>
              <a:xfrm>
                <a:off x="11014" y="2671"/>
                <a:ext cx="2846" cy="3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prespectrum_sample_local"/>
          <p:cNvPicPr>
            <a:picLocks noChangeAspect="1"/>
          </p:cNvPicPr>
          <p:nvPr/>
        </p:nvPicPr>
        <p:blipFill>
          <a:blip r:embed="rId1"/>
          <a:srcRect l="12290" t="11812" r="25265" b="12290"/>
          <a:stretch>
            <a:fillRect/>
          </a:stretch>
        </p:blipFill>
        <p:spPr>
          <a:xfrm>
            <a:off x="8759825" y="4716780"/>
            <a:ext cx="1589405" cy="22606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967345" y="2360930"/>
            <a:ext cx="1584325" cy="224917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405380" y="2593975"/>
            <a:ext cx="4150360" cy="2580640"/>
            <a:chOff x="3788" y="4085"/>
            <a:chExt cx="6536" cy="4064"/>
          </a:xfrm>
        </p:grpSpPr>
        <p:pic>
          <p:nvPicPr>
            <p:cNvPr id="7" name="图片 6" descr="prespectrum_sample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  <a:alpha val="0"/>
                  </a:srgbClr>
                </a:clrTo>
              </a:clrChange>
            </a:blip>
            <a:srcRect l="12406" t="23181" r="25411" b="12383"/>
            <a:stretch>
              <a:fillRect/>
            </a:stretch>
          </p:blipFill>
          <p:spPr>
            <a:xfrm>
              <a:off x="3788" y="4085"/>
              <a:ext cx="6536" cy="4064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 rot="0">
              <a:off x="4196" y="4432"/>
              <a:ext cx="2265" cy="3161"/>
              <a:chOff x="4299" y="3710"/>
              <a:chExt cx="2846" cy="3971"/>
            </a:xfrm>
          </p:grpSpPr>
          <p:pic>
            <p:nvPicPr>
              <p:cNvPr id="8" name="图片 7" descr="prespectrum_sample_local"/>
              <p:cNvPicPr>
                <a:picLocks noChangeAspect="1"/>
              </p:cNvPicPr>
              <p:nvPr/>
            </p:nvPicPr>
            <p:blipFill>
              <a:blip r:embed="rId1"/>
              <a:srcRect l="28641" t="32173" r="41049" b="31647"/>
              <a:stretch>
                <a:fillRect/>
              </a:stretch>
            </p:blipFill>
            <p:spPr>
              <a:xfrm>
                <a:off x="4299" y="3710"/>
                <a:ext cx="2844" cy="3904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4299" y="3710"/>
                <a:ext cx="2846" cy="3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651" y="6129"/>
              <a:ext cx="720" cy="102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7559040" y="3741420"/>
            <a:ext cx="933450" cy="106426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482090" y="1358900"/>
            <a:ext cx="4150360" cy="2580640"/>
            <a:chOff x="2334" y="2140"/>
            <a:chExt cx="6536" cy="4064"/>
          </a:xfrm>
        </p:grpSpPr>
        <p:pic>
          <p:nvPicPr>
            <p:cNvPr id="3" name="图片 2" descr="convlayer_mixed"/>
            <p:cNvPicPr/>
            <p:nvPr/>
          </p:nvPicPr>
          <p:blipFill>
            <a:blip r:embed="rId1"/>
            <a:srcRect l="12458" t="12049" r="25542" b="12396"/>
            <a:stretch>
              <a:fillRect/>
            </a:stretch>
          </p:blipFill>
          <p:spPr>
            <a:xfrm>
              <a:off x="2334" y="2140"/>
              <a:ext cx="6537" cy="4065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756" y="2591"/>
              <a:ext cx="2268" cy="3162"/>
              <a:chOff x="7172" y="5181"/>
              <a:chExt cx="2268" cy="3162"/>
            </a:xfrm>
          </p:grpSpPr>
          <p:pic>
            <p:nvPicPr>
              <p:cNvPr id="4" name="图片 3" descr="dsc_local"/>
              <p:cNvPicPr>
                <a:picLocks noChangeAspect="1"/>
              </p:cNvPicPr>
              <p:nvPr/>
            </p:nvPicPr>
            <p:blipFill>
              <a:blip r:embed="rId2"/>
              <a:srcRect l="24946" t="19600" r="36275" b="38529"/>
              <a:stretch>
                <a:fillRect/>
              </a:stretch>
            </p:blipFill>
            <p:spPr>
              <a:xfrm>
                <a:off x="7172" y="5181"/>
                <a:ext cx="2268" cy="3162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7172" y="5181"/>
                <a:ext cx="2265" cy="316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 descr="conv_local"/>
            <p:cNvPicPr/>
            <p:nvPr/>
          </p:nvPicPr>
          <p:blipFill>
            <a:blip r:embed="rId3"/>
            <a:srcRect l="39723" t="50768" r="52739" b="42857"/>
            <a:stretch>
              <a:fillRect/>
            </a:stretch>
          </p:blipFill>
          <p:spPr>
            <a:xfrm>
              <a:off x="7142" y="2591"/>
              <a:ext cx="1490" cy="152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7142" y="2560"/>
              <a:ext cx="1490" cy="155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323" y="4119"/>
              <a:ext cx="297" cy="29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170" y="4534"/>
              <a:ext cx="602" cy="84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ODJlYjdlMTZmYjU1MjI0MGVhYTAyMzdjNjM0NjQyNGY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杨承昊</dc:creator>
  <cp:lastModifiedBy>盖ye</cp:lastModifiedBy>
  <cp:revision>5</cp:revision>
  <dcterms:created xsi:type="dcterms:W3CDTF">2023-08-09T12:44:00Z</dcterms:created>
  <dcterms:modified xsi:type="dcterms:W3CDTF">2024-04-03T08:14:50Z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2052-12.1.0.16417</vt:lpwstr>
  </property>
</Properties>
</file>